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6" y="-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17982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446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476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63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69162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5573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41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6594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385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71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93968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56D1B-1917-411D-AFB5-B8C173D22AFA}" type="datetimeFigureOut">
              <a:rPr lang="zh-CN" altLang="en-US" smtClean="0"/>
              <a:t>2021/3/8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EE38BC-FDD2-4A07-959E-C56BD8D7D2D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08434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>
            <a:extLst>
              <a:ext uri="{FF2B5EF4-FFF2-40B4-BE49-F238E27FC236}">
                <a16:creationId xmlns:a16="http://schemas.microsoft.com/office/drawing/2014/main" id="{9381C2E1-B055-4266-B2B5-E30706DDBE06}"/>
              </a:ext>
            </a:extLst>
          </p:cNvPr>
          <p:cNvSpPr/>
          <p:nvPr/>
        </p:nvSpPr>
        <p:spPr>
          <a:xfrm>
            <a:off x="3829503" y="904009"/>
            <a:ext cx="3657147" cy="47434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53D5B195-CB47-481D-BE0C-BF8DFEDC19A0}"/>
              </a:ext>
            </a:extLst>
          </p:cNvPr>
          <p:cNvSpPr/>
          <p:nvPr/>
        </p:nvSpPr>
        <p:spPr>
          <a:xfrm>
            <a:off x="2078182" y="914985"/>
            <a:ext cx="1622753" cy="47434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BFD11816-45F8-4C49-97B2-46D0FE132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37370" y="2485823"/>
            <a:ext cx="4279496" cy="1364483"/>
          </a:xfrm>
          <a:prstGeom prst="rect">
            <a:avLst/>
          </a:prstGeom>
        </p:spPr>
      </p:pic>
      <p:sp>
        <p:nvSpPr>
          <p:cNvPr id="27" name="矩形 26">
            <a:extLst>
              <a:ext uri="{FF2B5EF4-FFF2-40B4-BE49-F238E27FC236}">
                <a16:creationId xmlns:a16="http://schemas.microsoft.com/office/drawing/2014/main" id="{7618F24D-0D7D-461B-920F-0D90B1889389}"/>
              </a:ext>
            </a:extLst>
          </p:cNvPr>
          <p:cNvSpPr/>
          <p:nvPr/>
        </p:nvSpPr>
        <p:spPr>
          <a:xfrm>
            <a:off x="326861" y="914985"/>
            <a:ext cx="1622753" cy="47434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215A7BB5-C4CA-4947-B8CC-CC7DF4D42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-998791" y="2389722"/>
            <a:ext cx="4274057" cy="1502969"/>
          </a:xfrm>
          <a:prstGeom prst="rect">
            <a:avLst/>
          </a:prstGeom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11AF4658-E03F-470B-8302-0C946357B7F6}"/>
              </a:ext>
            </a:extLst>
          </p:cNvPr>
          <p:cNvSpPr txBox="1"/>
          <p:nvPr/>
        </p:nvSpPr>
        <p:spPr>
          <a:xfrm>
            <a:off x="917665" y="5299058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508D224F-D231-40BD-9B08-34F8A6CDFECF}"/>
              </a:ext>
            </a:extLst>
          </p:cNvPr>
          <p:cNvSpPr txBox="1"/>
          <p:nvPr/>
        </p:nvSpPr>
        <p:spPr>
          <a:xfrm>
            <a:off x="2683486" y="5288962"/>
            <a:ext cx="4251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DD834D25-BF26-4244-87A4-4DF7D8FE4FF1}"/>
              </a:ext>
            </a:extLst>
          </p:cNvPr>
          <p:cNvSpPr txBox="1"/>
          <p:nvPr/>
        </p:nvSpPr>
        <p:spPr>
          <a:xfrm>
            <a:off x="5420182" y="5288962"/>
            <a:ext cx="4138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1E9091E-DA50-4478-9D7F-B19FFA5A29E0}"/>
              </a:ext>
            </a:extLst>
          </p:cNvPr>
          <p:cNvSpPr/>
          <p:nvPr/>
        </p:nvSpPr>
        <p:spPr>
          <a:xfrm>
            <a:off x="3863986" y="950318"/>
            <a:ext cx="3588179" cy="1368184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653D37A7-0AB1-48CC-ADEE-8DBF4D3858BE}"/>
              </a:ext>
            </a:extLst>
          </p:cNvPr>
          <p:cNvSpPr/>
          <p:nvPr/>
        </p:nvSpPr>
        <p:spPr>
          <a:xfrm>
            <a:off x="3863986" y="2366014"/>
            <a:ext cx="3588179" cy="1497221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875DAB6-CC05-4D39-A0A1-8631D8E0440A}"/>
              </a:ext>
            </a:extLst>
          </p:cNvPr>
          <p:cNvSpPr/>
          <p:nvPr/>
        </p:nvSpPr>
        <p:spPr>
          <a:xfrm>
            <a:off x="3863986" y="3952673"/>
            <a:ext cx="3588179" cy="1395050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lumMod val="65000"/>
                <a:lumOff val="35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3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F2C386A5-266A-45BF-B9E1-94F5F82A256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37368" y="990252"/>
            <a:ext cx="3452818" cy="1293581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5693BFE7-6FC8-4146-9B0A-95B9AFCF8F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07142" y="2408202"/>
            <a:ext cx="3483044" cy="1409741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8E6623BB-2E4C-4C24-9CAF-7422578506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07142" y="3992590"/>
            <a:ext cx="3501118" cy="1315223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F9203593-F077-4075-B61B-31D5A8F2A562}"/>
              </a:ext>
            </a:extLst>
          </p:cNvPr>
          <p:cNvSpPr/>
          <p:nvPr/>
        </p:nvSpPr>
        <p:spPr>
          <a:xfrm>
            <a:off x="4105275" y="1519238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7F9B252-C86C-4988-8AA0-50A302F83B4F}"/>
              </a:ext>
            </a:extLst>
          </p:cNvPr>
          <p:cNvSpPr/>
          <p:nvPr/>
        </p:nvSpPr>
        <p:spPr>
          <a:xfrm>
            <a:off x="4067026" y="2168287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0567944C-2ECF-422A-91E7-B98A39810EA3}"/>
              </a:ext>
            </a:extLst>
          </p:cNvPr>
          <p:cNvSpPr/>
          <p:nvPr/>
        </p:nvSpPr>
        <p:spPr>
          <a:xfrm>
            <a:off x="4105275" y="2987437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C4FA30F5-3254-45EC-863A-17CFDE669E13}"/>
              </a:ext>
            </a:extLst>
          </p:cNvPr>
          <p:cNvSpPr/>
          <p:nvPr/>
        </p:nvSpPr>
        <p:spPr>
          <a:xfrm>
            <a:off x="4105275" y="3684828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86C9D55-6D49-48D4-BF76-A37050DE8A8C}"/>
              </a:ext>
            </a:extLst>
          </p:cNvPr>
          <p:cNvSpPr/>
          <p:nvPr/>
        </p:nvSpPr>
        <p:spPr>
          <a:xfrm>
            <a:off x="4108789" y="4547908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012C5B60-C6EA-4F43-A36B-8E192C7C112C}"/>
              </a:ext>
            </a:extLst>
          </p:cNvPr>
          <p:cNvSpPr/>
          <p:nvPr/>
        </p:nvSpPr>
        <p:spPr>
          <a:xfrm>
            <a:off x="3990149" y="5206190"/>
            <a:ext cx="3181350" cy="9286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1634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54</TotalTime>
  <Words>9</Words>
  <Application>Microsoft Office PowerPoint</Application>
  <PresentationFormat>宽屏</PresentationFormat>
  <Paragraphs>3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主题​​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</dc:creator>
  <cp:lastModifiedBy>Q</cp:lastModifiedBy>
  <cp:revision>7</cp:revision>
  <dcterms:created xsi:type="dcterms:W3CDTF">2021-02-11T06:14:20Z</dcterms:created>
  <dcterms:modified xsi:type="dcterms:W3CDTF">2021-03-08T06:43:47Z</dcterms:modified>
</cp:coreProperties>
</file>

<file path=docProps/thumbnail.jpeg>
</file>